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708" r:id="rId2"/>
  </p:sldMasterIdLst>
  <p:notesMasterIdLst>
    <p:notesMasterId r:id="rId9"/>
  </p:notesMasterIdLst>
  <p:sldIdLst>
    <p:sldId id="257" r:id="rId3"/>
    <p:sldId id="258" r:id="rId4"/>
    <p:sldId id="263" r:id="rId5"/>
    <p:sldId id="261" r:id="rId6"/>
    <p:sldId id="264" r:id="rId7"/>
    <p:sldId id="265" r:id="rId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83CCD9-6567-4EAD-849B-C260A7D155DA}" type="datetimeFigureOut">
              <a:rPr lang="he-IL" smtClean="0"/>
              <a:t>י"ח/תמוז/תשע"ח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376B47-F401-4E11-97B7-3A2EBE12DE6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968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6B47-F401-4E11-97B7-3A2EBE12DE69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490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5E19-5998-40E7-A924-B4278D93A402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098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311F-45DD-4BAD-AAD1-55BD566438F3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097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AEA-66FD-4C8D-BF1F-7B14007F3E6F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8160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6805E19-5998-40E7-A924-B4278D93A402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4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5BF6-7991-4281-BA7E-CC1712E2FA25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667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A5DA-7CA4-424E-B400-B8EB371C245E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4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F558-A414-40D4-A571-A313A51D28C7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557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C6BF-A609-4D64-80A4-9F02D96795D7}" type="datetime8">
              <a:rPr lang="he-IL" smtClean="0"/>
              <a:t>01 יולי 18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42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A66-BABE-417C-AE53-41F95B3BD9B2}" type="datetime8">
              <a:rPr lang="he-IL" smtClean="0"/>
              <a:t>01 יולי 18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7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E147-B59A-4783-ABEF-A31DA3F32F30}" type="datetime8">
              <a:rPr lang="he-IL" smtClean="0"/>
              <a:t>01 יולי 18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1350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0ADC-10F8-4493-8422-23F358ABF400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5BF6-7991-4281-BA7E-CC1712E2FA25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5963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C74D-7C38-4BF8-84BF-C342D3B9B1A7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8574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2689093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898821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65119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8377441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193886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38539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311F-45DD-4BAD-AAD1-55BD566438F3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66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AEA-66FD-4C8D-BF1F-7B14007F3E6F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A5DA-7CA4-424E-B400-B8EB371C245E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178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F558-A414-40D4-A571-A313A51D28C7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843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C6BF-A609-4D64-80A4-9F02D96795D7}" type="datetime8">
              <a:rPr lang="he-IL" smtClean="0"/>
              <a:t>01 יולי 18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9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7A66-BABE-417C-AE53-41F95B3BD9B2}" type="datetime8">
              <a:rPr lang="he-IL" smtClean="0"/>
              <a:t>01 יולי 18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8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E147-B59A-4783-ABEF-A31DA3F32F30}" type="datetime8">
              <a:rPr lang="he-IL" smtClean="0"/>
              <a:t>01 יולי 18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265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0ADC-10F8-4493-8422-23F358ABF400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560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C74D-7C38-4BF8-84BF-C342D3B9B1A7}" type="datetime8">
              <a:rPr lang="he-IL" smtClean="0"/>
              <a:t>01 יולי 18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306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399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824A2E-D4F8-4C20-9F6B-3CB84F3BFC84}" type="datetime8">
              <a:rPr lang="he-IL" smtClean="0"/>
              <a:t>01 יולי 18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A18A6CD-6E07-4A37-85CF-638F4D92100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3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dt="0"/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jpg"/><Relationship Id="rId5" Type="http://schemas.microsoft.com/office/2007/relationships/media" Target="../media/media3.mp4"/><Relationship Id="rId10" Type="http://schemas.openxmlformats.org/officeDocument/2006/relationships/image" Target="../media/image20.jpeg"/><Relationship Id="rId4" Type="http://schemas.openxmlformats.org/officeDocument/2006/relationships/video" Target="../media/media2.mp4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373549" y="2238330"/>
            <a:ext cx="7519480" cy="3275418"/>
          </a:xfrm>
        </p:spPr>
        <p:txBody>
          <a:bodyPr>
            <a:normAutofit/>
          </a:bodyPr>
          <a:lstStyle/>
          <a:p>
            <a:pPr rtl="0">
              <a:lnSpc>
                <a:spcPct val="120000"/>
              </a:lnSpc>
            </a:pPr>
            <a:r>
              <a:rPr lang="he-IL" sz="7200" dirty="0" smtClean="0">
                <a:ln w="3175" cmpd="sng">
                  <a:noFill/>
                </a:ln>
                <a:solidFill>
                  <a:srgbClr val="0070C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הקניית התנועות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94"/>
          <a:stretch/>
        </p:blipFill>
        <p:spPr>
          <a:xfrm>
            <a:off x="3539486" y="0"/>
            <a:ext cx="5387972" cy="1556664"/>
          </a:xfrm>
          <a:prstGeom prst="rect">
            <a:avLst/>
          </a:prstGeom>
        </p:spPr>
      </p:pic>
      <p:pic>
        <p:nvPicPr>
          <p:cNvPr id="7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0" y="6282181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14412" r="64038" b="70088"/>
          <a:stretch/>
        </p:blipFill>
        <p:spPr>
          <a:xfrm>
            <a:off x="5109859" y="4286025"/>
            <a:ext cx="890080" cy="662481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6422756" y="4286025"/>
            <a:ext cx="814411" cy="63475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2" name="מלבן 1"/>
          <p:cNvSpPr/>
          <p:nvPr/>
        </p:nvSpPr>
        <p:spPr>
          <a:xfrm>
            <a:off x="4922060" y="1867949"/>
            <a:ext cx="2432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המלצות לדרך הקניית </a:t>
            </a:r>
            <a:r>
              <a:rPr lang="he-IL" dirty="0" smtClean="0"/>
              <a:t>תנועות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1757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2081721" y="594134"/>
            <a:ext cx="7957224" cy="2393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המורה תראה לתלמידים את הכרזה של תנועות הקמץ והפתח.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היא תאמר להם שצליל סימני הניקוד הוא אָה. (</a:t>
            </a:r>
            <a:r>
              <a:rPr lang="he-IL" sz="1600" dirty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אין</a:t>
            </a:r>
            <a:r>
              <a:rPr lang="he-IL" sz="1600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 צורך לומר את שם התנועות)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המורה תכתוב על הלוח את סימני הניקוד קמץ, פתח וחטף פתח ותפנה את תשומת לב התלמידים גם לצורתם הדומה (בכולם יש קווים שוכבים).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r="1447" b="17155"/>
          <a:stretch/>
        </p:blipFill>
        <p:spPr>
          <a:xfrm>
            <a:off x="5212917" y="2987353"/>
            <a:ext cx="2513036" cy="304967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6" y="6455116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2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he-IL" dirty="0">
              <a:solidFill>
                <a:srgbClr val="0070C0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582366" y="841284"/>
            <a:ext cx="9027267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המורה תדגים לתלמידים את צליל התנועה ואופן פתיחת הפה בעת הגייתה.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המורה תבקש מהתלמידים לומר בקול רם </a:t>
            </a: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את הצליל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             </a:t>
            </a: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e-IL" dirty="0" smtClean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התלמידים </a:t>
            </a:r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Varela Round" panose="00000500000000000000" pitchFamily="2" charset="-79"/>
              </a:rPr>
              <a:t>יכולים להביט במראה כדי לראות את צורת הפה בעת הגיית צליל התנועה.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4438721" y="1434587"/>
            <a:ext cx="622570" cy="35028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14412" r="64038" b="70088"/>
          <a:stretch/>
        </p:blipFill>
        <p:spPr>
          <a:xfrm>
            <a:off x="3718096" y="1411506"/>
            <a:ext cx="577143" cy="39644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5" y="6455116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fsdv2-1.fna.fbcdn.net/v/t1.15752-9/36228723_2046023342392972_9091753794861006848_n.jpg?_nc_cat=0&amp;oh=03ea3fb358d178110d1a18a3d8f73272&amp;oe=5BE885B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66" y="4246155"/>
            <a:ext cx="4396902" cy="12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66" y="2837751"/>
            <a:ext cx="4396902" cy="1306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2982328"/>
            <a:ext cx="2520073" cy="2323267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אפשר להדביק מראה קטנה בצד האחורי של מכוון התנועה האישי לתלמיד. התלמיד הוגה את התנועה תוך כדי שהוא מביט במראה.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39090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he-IL" dirty="0">
              <a:solidFill>
                <a:srgbClr val="0070C0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400783" y="746642"/>
            <a:ext cx="8722375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he-IL" sz="2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האם  הצליל              </a:t>
            </a:r>
            <a:r>
              <a:rPr lang="he-IL" sz="28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     נשמע </a:t>
            </a:r>
            <a:r>
              <a:rPr lang="he-IL" sz="2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במילה</a:t>
            </a:r>
            <a:r>
              <a:rPr lang="he-IL" sz="28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? </a:t>
            </a:r>
            <a:r>
              <a:rPr lang="he-IL" sz="16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 </a:t>
            </a:r>
            <a:endParaRPr lang="he-IL" sz="1600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he-IL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7774596" y="935248"/>
            <a:ext cx="622570" cy="37336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14412" r="64038" b="70088"/>
          <a:stretch/>
        </p:blipFill>
        <p:spPr>
          <a:xfrm>
            <a:off x="7017496" y="923708"/>
            <a:ext cx="577143" cy="39644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6" descr="https://scontent.fsdv2-1.fna.fbcdn.net/v/t1.15752-9/35671790_2038467553148551_2470092488577122304_n.jpg?_nc_cat=0&amp;oh=69191bba52e95b9a106c1ec2f89b5e59&amp;oe=5BA75BB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15" y="3754876"/>
            <a:ext cx="2044835" cy="21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7356665" y="3754556"/>
            <a:ext cx="1656298" cy="209144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211075" y="3193679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פעילות מתוקשבת באתר</a:t>
            </a:r>
            <a:endParaRPr lang="he-IL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177266" y="3212587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מיון שמות הילדים בכיתה</a:t>
            </a:r>
            <a:endParaRPr lang="he-IL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408197" y="3233058"/>
            <a:ext cx="1553235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עבודה בחוברת</a:t>
            </a:r>
            <a:endParaRPr lang="he-IL" sz="1600" dirty="0"/>
          </a:p>
        </p:txBody>
      </p:sp>
      <p:pic>
        <p:nvPicPr>
          <p:cNvPr id="2052" name="Picture 4" descr="https://scontent.fsdv2-1.fna.fbcdn.net/v/t1.15752-9/35671405_2038501589811814_6584785996980682752_n.jpg?_nc_cat=0&amp;oh=2ef100cadef47565892c57e4ee33754e&amp;oe=5BAD0D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83" y="3705598"/>
            <a:ext cx="1596799" cy="21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420247" y="3235840"/>
            <a:ext cx="1553235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דפי תרגול באתר</a:t>
            </a:r>
            <a:endParaRPr lang="he-IL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106352" y="3657782"/>
            <a:ext cx="10992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שומעים</a:t>
            </a:r>
            <a:endParaRPr lang="he-IL" dirty="0"/>
          </a:p>
        </p:txBody>
      </p:sp>
      <p:sp>
        <p:nvSpPr>
          <p:cNvPr id="26" name="TextBox 25"/>
          <p:cNvSpPr txBox="1"/>
          <p:nvPr/>
        </p:nvSpPr>
        <p:spPr>
          <a:xfrm>
            <a:off x="2825654" y="3709768"/>
            <a:ext cx="109922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 </a:t>
            </a:r>
            <a:r>
              <a:rPr lang="he-IL" dirty="0" smtClean="0"/>
              <a:t>לא שומעים</a:t>
            </a:r>
            <a:endParaRPr lang="he-IL" dirty="0"/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4117540" y="3806862"/>
            <a:ext cx="311285" cy="17514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28" name="תמונה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2566650" y="3810232"/>
            <a:ext cx="311285" cy="17514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224976" y="4095025"/>
            <a:ext cx="7663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דן</a:t>
            </a:r>
          </a:p>
          <a:p>
            <a:r>
              <a:rPr lang="he-IL" dirty="0" smtClean="0"/>
              <a:t>שי</a:t>
            </a:r>
          </a:p>
          <a:p>
            <a:r>
              <a:rPr lang="he-IL" dirty="0" smtClean="0"/>
              <a:t>תמר</a:t>
            </a:r>
            <a:endParaRPr lang="he-IL" dirty="0"/>
          </a:p>
        </p:txBody>
      </p:sp>
      <p:sp>
        <p:nvSpPr>
          <p:cNvPr id="30" name="TextBox 29"/>
          <p:cNvSpPr txBox="1"/>
          <p:nvPr/>
        </p:nvSpPr>
        <p:spPr>
          <a:xfrm>
            <a:off x="2896361" y="4079100"/>
            <a:ext cx="76638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אור</a:t>
            </a:r>
          </a:p>
          <a:p>
            <a:r>
              <a:rPr lang="he-IL" dirty="0" smtClean="0"/>
              <a:t>גיל</a:t>
            </a:r>
          </a:p>
          <a:p>
            <a:r>
              <a:rPr lang="he-IL" dirty="0" smtClean="0"/>
              <a:t>בן</a:t>
            </a:r>
            <a:endParaRPr lang="he-IL" dirty="0"/>
          </a:p>
        </p:txBody>
      </p:sp>
      <p:pic>
        <p:nvPicPr>
          <p:cNvPr id="31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8" y="6455116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292093" y="1886258"/>
            <a:ext cx="3482503" cy="4426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רעיונות לפעילויות בדרכים שונות </a:t>
            </a:r>
            <a:endParaRPr lang="he-IL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978136" y="3212587"/>
            <a:ext cx="1248181" cy="11918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1600" dirty="0"/>
              <a:t>מציאת חפצים בכיתה שנשמע בהם צליל התנועה</a:t>
            </a:r>
          </a:p>
        </p:txBody>
      </p:sp>
      <p:pic>
        <p:nvPicPr>
          <p:cNvPr id="25" name="Picture 2" descr="×ª××¦××ª ×ª××× × ×¢×××¨ ×§×××¨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03" y="4476219"/>
            <a:ext cx="669280" cy="52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×ª××¦××ª ×ª××× × ×¢×××¨ ×××§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19869" y="5099638"/>
            <a:ext cx="599726" cy="4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3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50234" y="710654"/>
            <a:ext cx="787837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2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 כמה פעמים שומעים את הצליל </a:t>
            </a:r>
            <a:r>
              <a:rPr lang="he-IL" sz="28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  </a:t>
            </a:r>
            <a:r>
              <a:rPr lang="en-US" sz="28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                </a:t>
            </a:r>
            <a:r>
              <a:rPr lang="he-IL" sz="28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במילה</a:t>
            </a:r>
            <a:r>
              <a:rPr lang="he-IL" sz="2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? </a:t>
            </a:r>
            <a:endParaRPr lang="en-US" sz="2800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</a:endParaRPr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r>
              <a:rPr lang="he-IL" sz="1600" dirty="0"/>
              <a:t> </a:t>
            </a:r>
            <a:endParaRPr lang="en-US" sz="1600" dirty="0"/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  </a:t>
            </a:r>
            <a:endParaRPr kumimoji="0" lang="en-US" altLang="he-I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WhatsApp Video 2018-06-20 at 12.19.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2032879" y="4278666"/>
            <a:ext cx="2438400" cy="1341437"/>
          </a:xfrm>
          <a:prstGeom prst="rect">
            <a:avLst/>
          </a:prstGeom>
        </p:spPr>
      </p:pic>
      <p:pic>
        <p:nvPicPr>
          <p:cNvPr id="8" name="WhatsApp Video 2018-06-20 at 12.27.1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5400000">
            <a:off x="289417" y="4203882"/>
            <a:ext cx="2438400" cy="1341437"/>
          </a:xfrm>
          <a:prstGeom prst="rect">
            <a:avLst/>
          </a:prstGeom>
        </p:spPr>
      </p:pic>
      <p:pic>
        <p:nvPicPr>
          <p:cNvPr id="1028" name="Picture 4" descr="https://scontent.fsdv2-1.fna.fbcdn.net/v/t1.15752-9/35671422_2038468313148475_823305308922183680_n.jpg?_nc_cat=0&amp;oh=53dbe6e6e5d214303930fe649079d6aa&amp;oe=5BAB5EF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62" y="3580617"/>
            <a:ext cx="2272782" cy="25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5866851" y="1055062"/>
            <a:ext cx="622570" cy="35028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14412" r="64038" b="70088"/>
          <a:stretch/>
        </p:blipFill>
        <p:spPr>
          <a:xfrm>
            <a:off x="5148912" y="1031981"/>
            <a:ext cx="577143" cy="39644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509936" y="2870733"/>
            <a:ext cx="2118160" cy="646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קפיצות לפי מספר הפעמים שהצליל נשמע במילה</a:t>
            </a:r>
            <a:endParaRPr lang="he-IL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008521" y="2607792"/>
            <a:ext cx="1047926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כתיבת התנועה על לוח מחיק</a:t>
            </a:r>
            <a:endParaRPr lang="he-IL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9240873" y="3079215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פעילות מתוקשבת באתר</a:t>
            </a:r>
            <a:endParaRPr lang="he-IL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80800" y="3174955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מרימים את המספר המתאים</a:t>
            </a:r>
            <a:endParaRPr lang="he-IL" sz="1600" dirty="0"/>
          </a:p>
        </p:txBody>
      </p:sp>
      <p:pic>
        <p:nvPicPr>
          <p:cNvPr id="1032" name="Picture 8" descr="https://scontent.fsdv2-1.fna.fbcdn.net/v/t1.15752-9/35819518_2038501306478509_4963582412794626048_n.jpg?_nc_cat=0&amp;oh=c87c579d713867468b75f526e4dce123&amp;oe=5BB91B9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83" y="3517719"/>
            <a:ext cx="1948198" cy="25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11521" y="3067493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דפי תרגול באתר</a:t>
            </a:r>
            <a:endParaRPr lang="he-IL" sz="1600" dirty="0"/>
          </a:p>
        </p:txBody>
      </p:sp>
      <p:pic>
        <p:nvPicPr>
          <p:cNvPr id="21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5" y="6455116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81727" y="1886685"/>
            <a:ext cx="3774333" cy="4426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רעיונות לפעילויות בדרכים שונות </a:t>
            </a:r>
            <a:endParaRPr lang="he-IL" sz="2000" dirty="0"/>
          </a:p>
        </p:txBody>
      </p:sp>
      <p:pic>
        <p:nvPicPr>
          <p:cNvPr id="2" name="WhatsApp Video 2018-06-20 at 15.15.38 (2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5400000">
            <a:off x="4335780" y="3943023"/>
            <a:ext cx="24384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65205" y="671773"/>
            <a:ext cx="9601196" cy="1303867"/>
          </a:xfrm>
        </p:spPr>
        <p:txBody>
          <a:bodyPr>
            <a:normAutofit/>
          </a:bodyPr>
          <a:lstStyle/>
          <a:p>
            <a:pPr algn="r"/>
            <a:r>
              <a:rPr lang="he-IL" sz="2800" dirty="0">
                <a:cs typeface="+mn-cs"/>
              </a:rPr>
              <a:t>היכן נשמע הצליל       </a:t>
            </a:r>
            <a:r>
              <a:rPr lang="he-IL" sz="2800" dirty="0" smtClean="0">
                <a:cs typeface="+mn-cs"/>
              </a:rPr>
              <a:t>           </a:t>
            </a:r>
            <a:r>
              <a:rPr lang="he-IL" sz="2800" dirty="0">
                <a:cs typeface="+mn-cs"/>
              </a:rPr>
              <a:t>במילה?</a:t>
            </a:r>
            <a:br>
              <a:rPr lang="he-IL" sz="2800" dirty="0">
                <a:cs typeface="+mn-cs"/>
              </a:rPr>
            </a:br>
            <a:endParaRPr lang="he-IL" sz="2800" dirty="0">
              <a:cs typeface="+mn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7401" b="10886"/>
          <a:stretch/>
        </p:blipFill>
        <p:spPr>
          <a:xfrm>
            <a:off x="9347391" y="3215367"/>
            <a:ext cx="1972493" cy="256187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t="14594" r="5919" b="70541"/>
          <a:stretch/>
        </p:blipFill>
        <p:spPr>
          <a:xfrm>
            <a:off x="8015470" y="973419"/>
            <a:ext cx="704613" cy="39644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14412" r="64038" b="70088"/>
          <a:stretch/>
        </p:blipFill>
        <p:spPr>
          <a:xfrm>
            <a:off x="7288996" y="973419"/>
            <a:ext cx="577143" cy="39644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2" descr="https://scontent.fsdv2-1.fna.fbcdn.net/v/t1.15752-9/35900544_2038468883148418_3212109240705482752_n.jpg?_nc_cat=0&amp;oh=dfaf275ee5315fcf51157aea951b2767&amp;oe=5BAFD7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88" y="3295435"/>
            <a:ext cx="2223535" cy="27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57563" y="2684947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פעילות מתוקשבת באתר</a:t>
            </a:r>
            <a:endParaRPr lang="he-IL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9201724" y="2713911"/>
            <a:ext cx="2118160" cy="3745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עבודה בחוברת</a:t>
            </a:r>
            <a:endParaRPr lang="he-IL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245717" y="2596301"/>
            <a:ext cx="2118160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פעילות על הלוח: צביעת הריבועים בהם נשמעת התנועה</a:t>
            </a:r>
            <a:endParaRPr lang="he-IL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308266" y="2648449"/>
            <a:ext cx="2118160" cy="646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/>
              <a:t>המחשת מיקום התנועה בעזרת קוביות</a:t>
            </a:r>
            <a:endParaRPr lang="he-IL" sz="1600" dirty="0"/>
          </a:p>
        </p:txBody>
      </p:sp>
      <p:pic>
        <p:nvPicPr>
          <p:cNvPr id="4098" name="Picture 2" descr="https://scontent.fsdv2-1.fna.fbcdn.net/v/t1.15752-9/35761518_2038522659809707_1538475732311736320_n.jpg?_nc_cat=0&amp;oh=22f2aa26324cf7787216fe1a62b7ea42&amp;oe=5BA79C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28" y="3788976"/>
            <a:ext cx="2391586" cy="169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bonusbooks.co.il/images/logo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3" y="6455116"/>
            <a:ext cx="1819275" cy="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21804" y="1839523"/>
            <a:ext cx="3355763" cy="4426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/>
              <a:t>רעיונות לפעילויות בדרכים שונות</a:t>
            </a:r>
            <a:endParaRPr lang="he-IL" sz="2000" dirty="0"/>
          </a:p>
        </p:txBody>
      </p:sp>
      <p:pic>
        <p:nvPicPr>
          <p:cNvPr id="3074" name="Picture 2" descr="×ª××¦××ª ×ª××× × ×¢×××¨ ×××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40" y="3825181"/>
            <a:ext cx="2386113" cy="166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9" t="38486" r="11423" b="46545"/>
          <a:stretch/>
        </p:blipFill>
        <p:spPr>
          <a:xfrm>
            <a:off x="2087057" y="3999640"/>
            <a:ext cx="553658" cy="49666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33472" y="4729215"/>
            <a:ext cx="428017" cy="3793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21" name="TextBox 20"/>
          <p:cNvSpPr txBox="1"/>
          <p:nvPr/>
        </p:nvSpPr>
        <p:spPr>
          <a:xfrm>
            <a:off x="2074388" y="4729214"/>
            <a:ext cx="428017" cy="3793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he-IL"/>
            </a:defPPr>
          </a:lstStyle>
          <a:p>
            <a:endParaRPr lang="he-IL" dirty="0"/>
          </a:p>
        </p:txBody>
      </p:sp>
      <p:sp>
        <p:nvSpPr>
          <p:cNvPr id="22" name="TextBox 21"/>
          <p:cNvSpPr txBox="1"/>
          <p:nvPr/>
        </p:nvSpPr>
        <p:spPr>
          <a:xfrm>
            <a:off x="1379133" y="4729214"/>
            <a:ext cx="428017" cy="3793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100277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210</Words>
  <Application>Microsoft Office PowerPoint</Application>
  <PresentationFormat>מסך רחב</PresentationFormat>
  <Paragraphs>45</Paragraphs>
  <Slides>6</Slides>
  <Notes>1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Garamond</vt:lpstr>
      <vt:lpstr>Symbol</vt:lpstr>
      <vt:lpstr>Times New Roman</vt:lpstr>
      <vt:lpstr>Varela Round</vt:lpstr>
      <vt:lpstr>Wingdings 2</vt:lpstr>
      <vt:lpstr>HDOfficeLightV0</vt:lpstr>
      <vt:lpstr>אורגני</vt:lpstr>
      <vt:lpstr>מצגת של PowerPoint</vt:lpstr>
      <vt:lpstr>מצגת של PowerPoint</vt:lpstr>
      <vt:lpstr> </vt:lpstr>
      <vt:lpstr> </vt:lpstr>
      <vt:lpstr>מצגת של PowerPoint</vt:lpstr>
      <vt:lpstr>היכן נשמע הצליל                  במילה?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קריאה ראשונה</dc:title>
  <dc:creator>פירסטטר</dc:creator>
  <cp:lastModifiedBy>פירסטטר</cp:lastModifiedBy>
  <cp:revision>46</cp:revision>
  <dcterms:created xsi:type="dcterms:W3CDTF">2018-06-20T07:05:16Z</dcterms:created>
  <dcterms:modified xsi:type="dcterms:W3CDTF">2018-07-01T06:18:48Z</dcterms:modified>
</cp:coreProperties>
</file>